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100" d="100"/>
          <a:sy n="100" d="100"/>
        </p:scale>
        <p:origin x="82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24C92-673A-4E2E-83B0-E1F938C0D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A5BDA-F78F-448F-86D7-20F568710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C05BF-962E-4FE2-9360-9710CD3B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1CCC5-E72B-4486-A1AF-C70A6115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FF1EB-551B-427B-8091-361C1318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4AC7-29E6-481F-B13F-CAE9B300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59EF5-4D2D-4A41-BD9F-A83500BE5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6EB96-5CC1-49FD-9230-58AF1ED3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6D1AC-A968-4977-9FFA-7B26FDF0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3C9C8-BCEE-429D-9C4F-7FCDCD4D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0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42F8D-29A3-4AA9-9540-40D180196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82A5A-4E1F-4D53-8F62-B683A456A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135AC-48B6-4A0C-8F36-6D9D5F5A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A7B6E-7EDE-4C5E-B22B-5B392AC40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00B8-7781-49FF-9059-8ABC73B4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97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91398-B3FA-4D48-9146-D7F72038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A0359-1FDA-487B-95E3-E5F93A442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090D3-62CD-4F4B-B46C-FA3554CA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80E5E-8DA3-4CF3-8437-4BEC39FC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36C5E-FE98-481F-897D-13E4813A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5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F5FD-DC40-49F1-B3DC-4ED79406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64820-FAED-4191-8A6E-96FC85DE1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60842-5525-4463-BF87-7D82531E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1F68-9697-4367-8E20-3594087B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96F1E-AACE-4939-B8F1-FCEA6432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3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77FED-7BB3-485F-AC93-D557B41A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34F4A-A6D6-4F6B-BF38-9DB0F3EE6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9FD23-8D60-4F4A-8D8A-22423D013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09028-D9B8-4F25-A7F4-D5B9A943D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96008-DBEB-4B53-9099-94C99320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3A187-26CE-411D-9909-3B2D8F95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9DC9-E9A2-41F4-AC20-EF39C474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B4B47-5204-4407-B2FF-D19E9E89F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7939B-ADB7-453C-AD0F-B672ABBA8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4B03F9-5AB6-4614-97AF-F2AA04401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E841F-AD52-469A-9596-7917748C1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AD5523-F234-434C-973D-3194AADC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1270D-DC9C-42BB-9C92-819F3927F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6D9DB6-3919-4973-823B-BEDF056F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7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6ADB-D339-40D6-92AA-8256F8A5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E7BB1-E13E-4E78-B125-5A34D162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495EB-C56D-4946-881F-49D3E2DD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60A2D-9CCB-4805-A204-4EB6A97DE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9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89DCF8-CEFE-4107-8365-E2B3A7A19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5AB885-BE8D-4496-95BC-BEBFB9D27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E26D8-765A-412C-BBDF-EC8DB5A3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2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C322-CCA8-44F3-A339-F9A03FAA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4EEF9-7229-422D-BCBA-3A0A8C50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7EACB-8045-47CB-81CF-372A0E406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5B8CF-741E-4964-A3B9-6758C689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5D4FB-A3C3-4DF4-9389-DC2479B9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762A7-57A3-474C-BE9B-93F5F2971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81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1EF5-7E4F-4A61-9F3C-DAD9AE77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91A640-24C8-4C55-9331-7BC9C1367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B0B96-EED8-448E-98BB-81E3EFC85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E85DA-1A5C-4AF8-BCC3-5129A0D7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376ED-A2CE-4131-9E2E-A7C7510E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4F928-783C-453E-ACCC-0EAE0FDE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2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EFCCDA-869E-4193-A6D8-FD9CB8B9C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7322-F789-4C83-A09A-EEE340953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6784C-175D-49D2-B103-9498E9477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CE0DA-3E84-4BC7-866A-D30DB7B0F20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ABDDF-EEF8-469B-874B-3239FA015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15143-3350-4155-B641-0995DEF9E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2BFF7-BB2F-489A-9CA4-150A7470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5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7C3E2-5680-46AE-9582-DC967158B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614362"/>
            <a:ext cx="10007600" cy="5629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AF333-7881-4AAF-A03A-30CF9631D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04" y="4863533"/>
            <a:ext cx="918882" cy="1115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7B333-9C6B-4F12-ADC5-EC26B5E82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80" y="4993062"/>
            <a:ext cx="481293" cy="986256"/>
          </a:xfrm>
          <a:prstGeom prst="rect">
            <a:avLst/>
          </a:prstGeom>
        </p:spPr>
      </p:pic>
      <p:pic>
        <p:nvPicPr>
          <p:cNvPr id="1028" name="Picture 4" descr="Image result for stark sigil">
            <a:extLst>
              <a:ext uri="{FF2B5EF4-FFF2-40B4-BE49-F238E27FC236}">
                <a16:creationId xmlns:a16="http://schemas.microsoft.com/office/drawing/2014/main" id="{B8BBCE03-7AC6-4352-84DE-E652E773A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62" b="90000" l="1889" r="98000">
                        <a14:foregroundMark x1="48444" y1="4574" x2="48444" y2="4574"/>
                        <a14:foregroundMark x1="48889" y1="5426" x2="51778" y2="7021"/>
                        <a14:foregroundMark x1="94222" y1="15851" x2="92333" y2="18511"/>
                        <a14:foregroundMark x1="98333" y1="17340" x2="98333" y2="17340"/>
                        <a14:foregroundMark x1="8333" y1="27021" x2="8333" y2="27021"/>
                        <a14:foregroundMark x1="6889" y1="31809" x2="6889" y2="31809"/>
                        <a14:foregroundMark x1="1889" y1="32128" x2="1889" y2="32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12"/>
          <a:stretch/>
        </p:blipFill>
        <p:spPr bwMode="auto">
          <a:xfrm>
            <a:off x="5475178" y="5090031"/>
            <a:ext cx="1104471" cy="88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33BF14-50D6-41BE-B0D2-A62157D016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52" b="96613" l="10000" r="90000">
                        <a14:foregroundMark x1="35333" y1="10323" x2="35333" y2="10323"/>
                        <a14:foregroundMark x1="35556" y1="5968" x2="35556" y2="5968"/>
                        <a14:foregroundMark x1="51889" y1="3387" x2="51889" y2="3387"/>
                        <a14:foregroundMark x1="42667" y1="1935" x2="42667" y2="1935"/>
                        <a14:foregroundMark x1="62889" y1="8065" x2="62889" y2="8065"/>
                        <a14:foregroundMark x1="26222" y1="55484" x2="26222" y2="55484"/>
                        <a14:foregroundMark x1="61111" y1="91452" x2="61111" y2="91452"/>
                        <a14:foregroundMark x1="52222" y1="96613" x2="52222" y2="96613"/>
                        <a14:foregroundMark x1="70556" y1="85323" x2="70556" y2="85323"/>
                        <a14:foregroundMark x1="69556" y1="86452" x2="69556" y2="86452"/>
                        <a14:foregroundMark x1="83000" y1="52258" x2="83000" y2="52258"/>
                        <a14:foregroundMark x1="54778" y1="1452" x2="54778" y2="1452"/>
                        <a14:foregroundMark x1="19889" y1="41452" x2="19889" y2="41452"/>
                        <a14:foregroundMark x1="25444" y1="20968" x2="29222" y2="17742"/>
                        <a14:foregroundMark x1="40556" y1="5000" x2="44889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820" y="5039674"/>
            <a:ext cx="1363999" cy="93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1FD345-A479-4D2D-A25B-A4E139D245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544" y="5023034"/>
            <a:ext cx="887845" cy="102328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006B24-9D0F-4AF4-90F9-1299E6743DE2}"/>
              </a:ext>
            </a:extLst>
          </p:cNvPr>
          <p:cNvSpPr/>
          <p:nvPr/>
        </p:nvSpPr>
        <p:spPr>
          <a:xfrm>
            <a:off x="5085126" y="694960"/>
            <a:ext cx="1671725" cy="622689"/>
          </a:xfrm>
          <a:prstGeom prst="roundRect">
            <a:avLst/>
          </a:prstGeom>
          <a:solidFill>
            <a:srgbClr val="4472C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46F8CE-CB0C-487A-94C0-703A55B1D0F1}"/>
              </a:ext>
            </a:extLst>
          </p:cNvPr>
          <p:cNvCxnSpPr>
            <a:stCxn id="16" idx="0"/>
            <a:endCxn id="16" idx="2"/>
          </p:cNvCxnSpPr>
          <p:nvPr/>
        </p:nvCxnSpPr>
        <p:spPr>
          <a:xfrm>
            <a:off x="5920989" y="694960"/>
            <a:ext cx="0" cy="622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108B07D-117E-492D-8CCD-5F172639EB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316" b="30504" l="47057" r="52101">
                        <a14:foregroundMark x1="49414" y1="19514" x2="48438" y2="19444"/>
                        <a14:foregroundMark x1="48438" y1="19444" x2="47813" y2="21389"/>
                        <a14:foregroundMark x1="47813" y1="21389" x2="47227" y2="26389"/>
                        <a14:foregroundMark x1="47227" y1="26389" x2="47617" y2="27917"/>
                        <a14:foregroundMark x1="47617" y1="27917" x2="49453" y2="29306"/>
                        <a14:foregroundMark x1="49453" y1="29306" x2="50391" y2="29514"/>
                        <a14:foregroundMark x1="50391" y1="29514" x2="51211" y2="28611"/>
                        <a14:foregroundMark x1="51211" y1="28611" x2="51641" y2="26736"/>
                        <a14:foregroundMark x1="51641" y1="26736" x2="51484" y2="21458"/>
                        <a14:foregroundMark x1="51484" y1="21458" x2="50820" y2="20139"/>
                        <a14:foregroundMark x1="50820" y1="20139" x2="49375" y2="19583"/>
                        <a14:foregroundMark x1="51641" y1="27431" x2="51523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27" t="17917" r="47269" b="68098"/>
          <a:stretch/>
        </p:blipFill>
        <p:spPr>
          <a:xfrm>
            <a:off x="5257303" y="728836"/>
            <a:ext cx="500795" cy="624967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18E01D0-DA8E-45C4-9F6A-1B8F4E4FD424}"/>
              </a:ext>
            </a:extLst>
          </p:cNvPr>
          <p:cNvSpPr/>
          <p:nvPr/>
        </p:nvSpPr>
        <p:spPr>
          <a:xfrm>
            <a:off x="5930275" y="694960"/>
            <a:ext cx="835862" cy="622689"/>
          </a:xfrm>
          <a:prstGeom prst="roundRect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925F46-B9F2-408F-BEE4-E2CB80265BA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67" b="45159" l="27902" r="43460">
                        <a14:foregroundMark x1="27902" y1="25278" x2="27902" y2="25278"/>
                        <a14:foregroundMark x1="27991" y1="25595" x2="28571" y2="27540"/>
                        <a14:foregroundMark x1="28549" y1="27500" x2="28326" y2="25754"/>
                        <a14:foregroundMark x1="28326" y1="25754" x2="28326" y2="25754"/>
                        <a14:foregroundMark x1="35714" y1="44802" x2="38884" y2="43770"/>
                        <a14:foregroundMark x1="38884" y1="43770" x2="39911" y2="41111"/>
                        <a14:foregroundMark x1="39911" y1="41111" x2="40826" y2="33492"/>
                        <a14:foregroundMark x1="36406" y1="9365" x2="38326" y2="11071"/>
                        <a14:foregroundMark x1="38326" y1="11071" x2="39821" y2="13730"/>
                        <a14:foregroundMark x1="42388" y1="12540" x2="41451" y2="17183"/>
                        <a14:foregroundMark x1="43504" y1="26270" x2="42857" y2="29087"/>
                        <a14:foregroundMark x1="29487" y1="13214" x2="30179" y2="14643"/>
                        <a14:foregroundMark x1="31339" y1="9444" x2="31116" y2="9921"/>
                        <a14:foregroundMark x1="31518" y1="8849" x2="31518" y2="8849"/>
                        <a14:foregroundMark x1="31004" y1="8452" x2="30737" y2="11349"/>
                        <a14:foregroundMark x1="33661" y1="9048" x2="33661" y2="9048"/>
                        <a14:foregroundMark x1="33661" y1="9048" x2="33884" y2="8532"/>
                        <a14:foregroundMark x1="33839" y1="8730" x2="33839" y2="8730"/>
                        <a14:foregroundMark x1="36362" y1="7738" x2="36183" y2="9087"/>
                        <a14:foregroundMark x1="37232" y1="8810" x2="41540" y2="12341"/>
                        <a14:foregroundMark x1="42589" y1="11786" x2="42790" y2="22897"/>
                        <a14:foregroundMark x1="42790" y1="22897" x2="42589" y2="23492"/>
                        <a14:foregroundMark x1="36496" y1="6667" x2="36161" y2="8611"/>
                        <a14:foregroundMark x1="41696" y1="11667" x2="41696" y2="13095"/>
                        <a14:foregroundMark x1="42790" y1="30635" x2="39754" y2="42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78" t="5015" r="55092" b="50340"/>
          <a:stretch/>
        </p:blipFill>
        <p:spPr>
          <a:xfrm>
            <a:off x="6157296" y="744751"/>
            <a:ext cx="381820" cy="5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0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2321FEE-7D2A-430E-80DA-495C80142D43}"/>
              </a:ext>
            </a:extLst>
          </p:cNvPr>
          <p:cNvGrpSpPr/>
          <p:nvPr/>
        </p:nvGrpSpPr>
        <p:grpSpPr>
          <a:xfrm>
            <a:off x="1739333" y="123898"/>
            <a:ext cx="1681011" cy="652149"/>
            <a:chOff x="5085126" y="694960"/>
            <a:chExt cx="1681011" cy="65214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5006B24-9D0F-4AF4-90F9-1299E6743DE2}"/>
                </a:ext>
              </a:extLst>
            </p:cNvPr>
            <p:cNvSpPr/>
            <p:nvPr/>
          </p:nvSpPr>
          <p:spPr>
            <a:xfrm>
              <a:off x="5085126" y="694960"/>
              <a:ext cx="1671725" cy="622689"/>
            </a:xfrm>
            <a:prstGeom prst="roundRect">
              <a:avLst/>
            </a:prstGeom>
            <a:solidFill>
              <a:srgbClr val="4472C4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108B07D-117E-492D-8CCD-5F172639E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16" b="30504" l="47057" r="52101">
                          <a14:foregroundMark x1="49414" y1="19514" x2="48438" y2="19444"/>
                          <a14:foregroundMark x1="48438" y1="19444" x2="47813" y2="21389"/>
                          <a14:foregroundMark x1="47813" y1="21389" x2="47227" y2="26389"/>
                          <a14:foregroundMark x1="47227" y1="26389" x2="47617" y2="27917"/>
                          <a14:foregroundMark x1="47617" y1="27917" x2="49453" y2="29306"/>
                          <a14:foregroundMark x1="49453" y1="29306" x2="50391" y2="29514"/>
                          <a14:foregroundMark x1="50391" y1="29514" x2="51211" y2="28611"/>
                          <a14:foregroundMark x1="51211" y1="28611" x2="51641" y2="26736"/>
                          <a14:foregroundMark x1="51641" y1="26736" x2="51484" y2="21458"/>
                          <a14:foregroundMark x1="51484" y1="21458" x2="50820" y2="20139"/>
                          <a14:foregroundMark x1="50820" y1="20139" x2="49375" y2="19583"/>
                          <a14:foregroundMark x1="51641" y1="27431" x2="51523" y2="28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27" t="17917" r="47269" b="68098"/>
            <a:stretch/>
          </p:blipFill>
          <p:spPr>
            <a:xfrm>
              <a:off x="5257303" y="722142"/>
              <a:ext cx="500795" cy="624967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18E01D0-DA8E-45C4-9F6A-1B8F4E4FD424}"/>
                </a:ext>
              </a:extLst>
            </p:cNvPr>
            <p:cNvSpPr/>
            <p:nvPr/>
          </p:nvSpPr>
          <p:spPr>
            <a:xfrm>
              <a:off x="5930275" y="694960"/>
              <a:ext cx="835862" cy="622689"/>
            </a:xfrm>
            <a:prstGeom prst="round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925F46-B9F2-408F-BEE4-E2CB80265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67" b="45159" l="27902" r="43460">
                          <a14:foregroundMark x1="27902" y1="25278" x2="27902" y2="25278"/>
                          <a14:foregroundMark x1="27991" y1="25595" x2="28571" y2="27540"/>
                          <a14:foregroundMark x1="28549" y1="27500" x2="28326" y2="25754"/>
                          <a14:foregroundMark x1="28326" y1="25754" x2="28326" y2="25754"/>
                          <a14:foregroundMark x1="35714" y1="44802" x2="38884" y2="43770"/>
                          <a14:foregroundMark x1="38884" y1="43770" x2="39911" y2="41111"/>
                          <a14:foregroundMark x1="39911" y1="41111" x2="40826" y2="33492"/>
                          <a14:foregroundMark x1="36406" y1="9365" x2="38326" y2="11071"/>
                          <a14:foregroundMark x1="38326" y1="11071" x2="39821" y2="13730"/>
                          <a14:foregroundMark x1="42388" y1="12540" x2="41451" y2="17183"/>
                          <a14:foregroundMark x1="43504" y1="26270" x2="42857" y2="29087"/>
                          <a14:foregroundMark x1="29487" y1="13214" x2="30179" y2="14643"/>
                          <a14:foregroundMark x1="31339" y1="9444" x2="31116" y2="9921"/>
                          <a14:foregroundMark x1="31518" y1="8849" x2="31518" y2="8849"/>
                          <a14:foregroundMark x1="31004" y1="8452" x2="30737" y2="11349"/>
                          <a14:foregroundMark x1="33661" y1="9048" x2="33661" y2="9048"/>
                          <a14:foregroundMark x1="33661" y1="9048" x2="33884" y2="8532"/>
                          <a14:foregroundMark x1="33839" y1="8730" x2="33839" y2="8730"/>
                          <a14:foregroundMark x1="36362" y1="7738" x2="36183" y2="9087"/>
                          <a14:foregroundMark x1="37232" y1="8810" x2="41540" y2="12341"/>
                          <a14:foregroundMark x1="42589" y1="11786" x2="42790" y2="22897"/>
                          <a14:foregroundMark x1="42790" y1="22897" x2="42589" y2="23492"/>
                          <a14:foregroundMark x1="36496" y1="6667" x2="36161" y2="8611"/>
                          <a14:foregroundMark x1="41696" y1="11667" x2="41696" y2="13095"/>
                          <a14:foregroundMark x1="42790" y1="30635" x2="39754" y2="427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8" t="5015" r="55092" b="50340"/>
            <a:stretch/>
          </p:blipFill>
          <p:spPr>
            <a:xfrm>
              <a:off x="6157296" y="744751"/>
              <a:ext cx="381820" cy="52310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062DA8-5FE4-4EAA-9AFB-6D91B9E554FB}"/>
              </a:ext>
            </a:extLst>
          </p:cNvPr>
          <p:cNvGrpSpPr/>
          <p:nvPr/>
        </p:nvGrpSpPr>
        <p:grpSpPr>
          <a:xfrm>
            <a:off x="1739333" y="892948"/>
            <a:ext cx="1671725" cy="652149"/>
            <a:chOff x="5085126" y="1464010"/>
            <a:chExt cx="1671725" cy="6521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BD02C9E-CBD4-4082-8AE5-3C3CB99CC0EA}"/>
                </a:ext>
              </a:extLst>
            </p:cNvPr>
            <p:cNvSpPr/>
            <p:nvPr/>
          </p:nvSpPr>
          <p:spPr>
            <a:xfrm>
              <a:off x="5085126" y="1464010"/>
              <a:ext cx="1671725" cy="622689"/>
            </a:xfrm>
            <a:prstGeom prst="roundRect">
              <a:avLst/>
            </a:prstGeom>
            <a:solidFill>
              <a:srgbClr val="4472C4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9828B9C-8F73-4637-A095-422FD4754176}"/>
                </a:ext>
              </a:extLst>
            </p:cNvPr>
            <p:cNvSpPr/>
            <p:nvPr/>
          </p:nvSpPr>
          <p:spPr>
            <a:xfrm>
              <a:off x="5085126" y="1464010"/>
              <a:ext cx="835862" cy="622689"/>
            </a:xfrm>
            <a:prstGeom prst="round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F199868-CD34-4D25-8092-38003CDE4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667" b="45159" l="27902" r="43460">
                          <a14:foregroundMark x1="27902" y1="25278" x2="27902" y2="25278"/>
                          <a14:foregroundMark x1="27991" y1="25595" x2="28571" y2="27540"/>
                          <a14:foregroundMark x1="28549" y1="27500" x2="28326" y2="25754"/>
                          <a14:foregroundMark x1="28326" y1="25754" x2="28326" y2="25754"/>
                          <a14:foregroundMark x1="35714" y1="44802" x2="38884" y2="43770"/>
                          <a14:foregroundMark x1="38884" y1="43770" x2="39911" y2="41111"/>
                          <a14:foregroundMark x1="39911" y1="41111" x2="40826" y2="33492"/>
                          <a14:foregroundMark x1="36406" y1="9365" x2="38326" y2="11071"/>
                          <a14:foregroundMark x1="38326" y1="11071" x2="39821" y2="13730"/>
                          <a14:foregroundMark x1="42388" y1="12540" x2="41451" y2="17183"/>
                          <a14:foregroundMark x1="43504" y1="26270" x2="42857" y2="29087"/>
                          <a14:foregroundMark x1="29487" y1="13214" x2="30179" y2="14643"/>
                          <a14:foregroundMark x1="31339" y1="9444" x2="31116" y2="9921"/>
                          <a14:foregroundMark x1="31518" y1="8849" x2="31518" y2="8849"/>
                          <a14:foregroundMark x1="31004" y1="8452" x2="30737" y2="11349"/>
                          <a14:foregroundMark x1="33661" y1="9048" x2="33661" y2="9048"/>
                          <a14:foregroundMark x1="33661" y1="9048" x2="33884" y2="8532"/>
                          <a14:foregroundMark x1="33839" y1="8730" x2="33839" y2="8730"/>
                          <a14:foregroundMark x1="36362" y1="7738" x2="36183" y2="9087"/>
                          <a14:foregroundMark x1="37232" y1="8810" x2="41540" y2="12341"/>
                          <a14:foregroundMark x1="42589" y1="11786" x2="42790" y2="22897"/>
                          <a14:foregroundMark x1="42790" y1="22897" x2="42589" y2="23492"/>
                          <a14:foregroundMark x1="36496" y1="6667" x2="36161" y2="8611"/>
                          <a14:foregroundMark x1="41696" y1="11667" x2="41696" y2="13095"/>
                          <a14:foregroundMark x1="42790" y1="30635" x2="39754" y2="427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8" t="5015" r="55092" b="50340"/>
            <a:stretch/>
          </p:blipFill>
          <p:spPr>
            <a:xfrm>
              <a:off x="6157296" y="1513801"/>
              <a:ext cx="381820" cy="52310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6EC252F-E343-40E4-B5ED-E2782E33C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16" b="30504" l="47057" r="52101">
                          <a14:foregroundMark x1="49414" y1="19514" x2="48438" y2="19444"/>
                          <a14:foregroundMark x1="48438" y1="19444" x2="47813" y2="21389"/>
                          <a14:foregroundMark x1="47813" y1="21389" x2="47227" y2="26389"/>
                          <a14:foregroundMark x1="47227" y1="26389" x2="47617" y2="27917"/>
                          <a14:foregroundMark x1="47617" y1="27917" x2="49453" y2="29306"/>
                          <a14:foregroundMark x1="49453" y1="29306" x2="50391" y2="29514"/>
                          <a14:foregroundMark x1="50391" y1="29514" x2="51211" y2="28611"/>
                          <a14:foregroundMark x1="51211" y1="28611" x2="51641" y2="26736"/>
                          <a14:foregroundMark x1="51641" y1="26736" x2="51484" y2="21458"/>
                          <a14:foregroundMark x1="51484" y1="21458" x2="50820" y2="20139"/>
                          <a14:foregroundMark x1="50820" y1="20139" x2="49375" y2="19583"/>
                          <a14:foregroundMark x1="51641" y1="27431" x2="51523" y2="28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27" t="17917" r="47269" b="68098"/>
            <a:stretch/>
          </p:blipFill>
          <p:spPr>
            <a:xfrm>
              <a:off x="5257303" y="1491192"/>
              <a:ext cx="500795" cy="62496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680E21C-D349-4FE2-8E0B-800B70457D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"/>
          <a:stretch/>
        </p:blipFill>
        <p:spPr>
          <a:xfrm>
            <a:off x="3757717" y="2525763"/>
            <a:ext cx="3182652" cy="11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8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stark sigil">
            <a:extLst>
              <a:ext uri="{FF2B5EF4-FFF2-40B4-BE49-F238E27FC236}">
                <a16:creationId xmlns:a16="http://schemas.microsoft.com/office/drawing/2014/main" id="{2E571C2F-D3F5-48FD-9C14-2A1DA965E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62" b="90000" l="1889" r="98000">
                        <a14:foregroundMark x1="48444" y1="4574" x2="48444" y2="4574"/>
                        <a14:foregroundMark x1="48889" y1="5426" x2="51778" y2="7021"/>
                        <a14:foregroundMark x1="94222" y1="15851" x2="92333" y2="18511"/>
                        <a14:foregroundMark x1="98333" y1="17340" x2="98333" y2="17340"/>
                        <a14:foregroundMark x1="8333" y1="27021" x2="8333" y2="27021"/>
                        <a14:foregroundMark x1="6889" y1="31809" x2="6889" y2="31809"/>
                        <a14:foregroundMark x1="1889" y1="32128" x2="1889" y2="32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912"/>
          <a:stretch/>
        </p:blipFill>
        <p:spPr bwMode="auto">
          <a:xfrm>
            <a:off x="360253" y="318006"/>
            <a:ext cx="1104471" cy="88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C7E878-C9CF-4C61-8A58-8B6A35CA1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52" b="96613" l="10000" r="90000">
                        <a14:foregroundMark x1="35333" y1="10323" x2="35333" y2="10323"/>
                        <a14:foregroundMark x1="35556" y1="5968" x2="35556" y2="5968"/>
                        <a14:foregroundMark x1="51889" y1="3387" x2="51889" y2="3387"/>
                        <a14:foregroundMark x1="42667" y1="1935" x2="42667" y2="1935"/>
                        <a14:foregroundMark x1="62889" y1="8065" x2="62889" y2="8065"/>
                        <a14:foregroundMark x1="26222" y1="55484" x2="26222" y2="55484"/>
                        <a14:foregroundMark x1="61111" y1="91452" x2="61111" y2="91452"/>
                        <a14:foregroundMark x1="52222" y1="96613" x2="52222" y2="96613"/>
                        <a14:foregroundMark x1="70556" y1="85323" x2="70556" y2="85323"/>
                        <a14:foregroundMark x1="69556" y1="86452" x2="69556" y2="86452"/>
                        <a14:foregroundMark x1="83000" y1="52258" x2="83000" y2="52258"/>
                        <a14:foregroundMark x1="54778" y1="1452" x2="54778" y2="1452"/>
                        <a14:foregroundMark x1="19889" y1="41452" x2="19889" y2="41452"/>
                        <a14:foregroundMark x1="25444" y1="20968" x2="29222" y2="17742"/>
                        <a14:foregroundMark x1="40556" y1="5000" x2="44889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25" y="318006"/>
            <a:ext cx="1363999" cy="939644"/>
          </a:xfrm>
          <a:prstGeom prst="rect">
            <a:avLst/>
          </a:prstGeom>
        </p:spPr>
      </p:pic>
      <p:pic>
        <p:nvPicPr>
          <p:cNvPr id="2050" name="Picture 2" descr="Image result for greyjoy sigil">
            <a:extLst>
              <a:ext uri="{FF2B5EF4-FFF2-40B4-BE49-F238E27FC236}">
                <a16:creationId xmlns:a16="http://schemas.microsoft.com/office/drawing/2014/main" id="{F43A0B6D-3B09-412E-853B-EF83A68B3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037" r="95413">
                        <a14:foregroundMark x1="8440" y1="15167" x2="8257" y2="15167"/>
                        <a14:foregroundMark x1="4220" y1="19000" x2="4220" y2="19000"/>
                        <a14:foregroundMark x1="84587" y1="12167" x2="84954" y2="12500"/>
                        <a14:foregroundMark x1="95413" y1="19667" x2="94312" y2="21333"/>
                        <a14:backgroundMark x1="11927" y1="30667" x2="14862" y2="38833"/>
                        <a14:backgroundMark x1="14862" y1="38833" x2="14862" y2="39000"/>
                        <a14:backgroundMark x1="20183" y1="30167" x2="20183" y2="35000"/>
                        <a14:backgroundMark x1="26239" y1="31500" x2="28624" y2="32000"/>
                        <a14:backgroundMark x1="32661" y1="25333" x2="31560" y2="24500"/>
                        <a14:backgroundMark x1="23853" y1="16167" x2="23853" y2="16167"/>
                        <a14:backgroundMark x1="35963" y1="20000" x2="35963" y2="20000"/>
                        <a14:backgroundMark x1="39633" y1="24000" x2="39633" y2="27333"/>
                        <a14:backgroundMark x1="41101" y1="29667" x2="41101" y2="29667"/>
                        <a14:backgroundMark x1="49908" y1="24833" x2="49908" y2="24833"/>
                        <a14:backgroundMark x1="49908" y1="24833" x2="49908" y2="29333"/>
                        <a14:backgroundMark x1="43853" y1="26000" x2="43853" y2="27167"/>
                        <a14:backgroundMark x1="36330" y1="51167" x2="36330" y2="51167"/>
                        <a14:backgroundMark x1="36147" y1="47333" x2="35780" y2="51333"/>
                        <a14:backgroundMark x1="38349" y1="38333" x2="36330" y2="41167"/>
                        <a14:backgroundMark x1="37615" y1="33667" x2="39633" y2="34167"/>
                        <a14:backgroundMark x1="42202" y1="35167" x2="42202" y2="35167"/>
                        <a14:backgroundMark x1="43670" y1="36167" x2="43670" y2="36167"/>
                        <a14:backgroundMark x1="44404" y1="36667" x2="44404" y2="36667"/>
                        <a14:backgroundMark x1="15046" y1="18833" x2="15046" y2="18833"/>
                        <a14:backgroundMark x1="10642" y1="18833" x2="11193" y2="18833"/>
                        <a14:backgroundMark x1="56514" y1="19333" x2="56514" y2="20333"/>
                        <a14:backgroundMark x1="63303" y1="19667" x2="60000" y2="29333"/>
                        <a14:backgroundMark x1="60917" y1="34500" x2="60917" y2="34500"/>
                        <a14:backgroundMark x1="63119" y1="39167" x2="63486" y2="41167"/>
                        <a14:backgroundMark x1="56514" y1="47500" x2="56147" y2="48667"/>
                        <a14:backgroundMark x1="43119" y1="49000" x2="43303" y2="50833"/>
                        <a14:backgroundMark x1="53211" y1="46833" x2="53211" y2="46833"/>
                        <a14:backgroundMark x1="56330" y1="36333" x2="56330" y2="3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571500"/>
            <a:ext cx="51911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986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Meyers</dc:creator>
  <cp:lastModifiedBy>Nick Meyers</cp:lastModifiedBy>
  <cp:revision>7</cp:revision>
  <dcterms:created xsi:type="dcterms:W3CDTF">2019-05-04T19:19:57Z</dcterms:created>
  <dcterms:modified xsi:type="dcterms:W3CDTF">2019-05-05T06:12:53Z</dcterms:modified>
</cp:coreProperties>
</file>